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the open source event sourcing and event modeling tool for .net  "cratis" and
create a slide about it. place the slide last in the slide deck.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provocations, food for thought, idea generators,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inventor of event modeling and founder and CEO of Adaptech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spec was scanned using the phone from a workshop spec at the conference.
The event model is text in VSCode.
The event model removes the ambiguity. 
Allard: I don't like event modeling. I love event models.
Martin: "Martin, this is the future"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https://youtu.be/CoGO6s7bS3A?si=-78edKhlYcBCQ7gg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Context&amp; Custom Solutions Presentation of the Event Modeling Conference in Munich October 2025</dc:title>
  <dc:subject>PptxGenJS Presentation</dc:subject>
  <dc:creator>Created by Marp</dc:creator>
  <cp:lastModifiedBy>Created by Marp</cp:lastModifiedBy>
  <cp:revision>1</cp:revision>
  <dcterms:created xsi:type="dcterms:W3CDTF">2025-10-17T12:21:28Z</dcterms:created>
  <dcterms:modified xsi:type="dcterms:W3CDTF">2025-10-17T12:21:28Z</dcterms:modified>
</cp:coreProperties>
</file>